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3205400" cy="32043688"/>
  <p:notesSz cx="6858000" cy="9144000"/>
  <p:defaultTextStyle>
    <a:defPPr>
      <a:defRPr lang="en-US"/>
    </a:defPPr>
    <a:lvl1pPr marL="0" algn="l" defTabSz="4299760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1pPr>
    <a:lvl2pPr marL="2149880" algn="l" defTabSz="4299760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2pPr>
    <a:lvl3pPr marL="4299760" algn="l" defTabSz="4299760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3pPr>
    <a:lvl4pPr marL="6449640" algn="l" defTabSz="4299760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4pPr>
    <a:lvl5pPr marL="8599521" algn="l" defTabSz="4299760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5pPr>
    <a:lvl6pPr marL="10749401" algn="l" defTabSz="4299760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6pPr>
    <a:lvl7pPr marL="12899281" algn="l" defTabSz="4299760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7pPr>
    <a:lvl8pPr marL="15049161" algn="l" defTabSz="4299760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8pPr>
    <a:lvl9pPr marL="17199041" algn="l" defTabSz="4299760" rtl="0" eaLnBrk="1" latinLnBrk="0" hangingPunct="1">
      <a:defRPr sz="8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98" autoAdjust="0"/>
  </p:normalViewPr>
  <p:slideViewPr>
    <p:cSldViewPr>
      <p:cViewPr>
        <p:scale>
          <a:sx n="33" d="100"/>
          <a:sy n="33" d="100"/>
        </p:scale>
        <p:origin x="-264" y="912"/>
      </p:cViewPr>
      <p:guideLst>
        <p:guide orient="horz" pos="10093"/>
        <p:guide pos="13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8DD53-ECAB-4A2B-BCE2-6E80B59A08BE}" type="datetimeFigureOut">
              <a:rPr lang="en-CA" smtClean="0"/>
              <a:t>24/01/2013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85800"/>
            <a:ext cx="46228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3706F-C008-4519-89BC-BA940EC7A9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19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299760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1pPr>
    <a:lvl2pPr marL="2149880" algn="l" defTabSz="4299760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2pPr>
    <a:lvl3pPr marL="4299760" algn="l" defTabSz="4299760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3pPr>
    <a:lvl4pPr marL="6449640" algn="l" defTabSz="4299760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4pPr>
    <a:lvl5pPr marL="8599521" algn="l" defTabSz="4299760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5pPr>
    <a:lvl6pPr marL="10749401" algn="l" defTabSz="4299760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6pPr>
    <a:lvl7pPr marL="12899281" algn="l" defTabSz="4299760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7pPr>
    <a:lvl8pPr marL="15049161" algn="l" defTabSz="4299760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8pPr>
    <a:lvl9pPr marL="17199041" algn="l" defTabSz="4299760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3706F-C008-4519-89BC-BA940EC7A92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81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6" y="9954316"/>
            <a:ext cx="36724592" cy="6868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812" y="18158092"/>
            <a:ext cx="30243780" cy="81889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49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99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49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99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4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899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049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199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3915" y="1283237"/>
            <a:ext cx="9721214" cy="27340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273" y="1283237"/>
            <a:ext cx="28443554" cy="2734098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928" y="20591040"/>
            <a:ext cx="36724592" cy="6364231"/>
          </a:xfrm>
        </p:spPr>
        <p:txBody>
          <a:bodyPr anchor="t"/>
          <a:lstStyle>
            <a:lvl1pPr algn="l">
              <a:defRPr sz="18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928" y="13581489"/>
            <a:ext cx="36724592" cy="7009555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4988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429976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3pPr>
            <a:lvl4pPr marL="644964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59952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74940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89928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504916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719904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269" y="7476864"/>
            <a:ext cx="19082386" cy="2114735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2747" y="7476864"/>
            <a:ext cx="19082386" cy="2114735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2" y="7172746"/>
            <a:ext cx="19089888" cy="2989258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49880" indent="0">
              <a:buNone/>
              <a:defRPr sz="9400" b="1"/>
            </a:lvl2pPr>
            <a:lvl3pPr marL="4299760" indent="0">
              <a:buNone/>
              <a:defRPr sz="8400" b="1"/>
            </a:lvl3pPr>
            <a:lvl4pPr marL="6449640" indent="0">
              <a:buNone/>
              <a:defRPr sz="7500" b="1"/>
            </a:lvl4pPr>
            <a:lvl5pPr marL="8599521" indent="0">
              <a:buNone/>
              <a:defRPr sz="7500" b="1"/>
            </a:lvl5pPr>
            <a:lvl6pPr marL="10749401" indent="0">
              <a:buNone/>
              <a:defRPr sz="7500" b="1"/>
            </a:lvl6pPr>
            <a:lvl7pPr marL="12899281" indent="0">
              <a:buNone/>
              <a:defRPr sz="7500" b="1"/>
            </a:lvl7pPr>
            <a:lvl8pPr marL="15049161" indent="0">
              <a:buNone/>
              <a:defRPr sz="7500" b="1"/>
            </a:lvl8pPr>
            <a:lvl9pPr marL="17199041" indent="0">
              <a:buNone/>
              <a:defRPr sz="7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272" y="10162005"/>
            <a:ext cx="19089888" cy="18462211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4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7746" y="7172746"/>
            <a:ext cx="19097388" cy="2989258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49880" indent="0">
              <a:buNone/>
              <a:defRPr sz="9400" b="1"/>
            </a:lvl2pPr>
            <a:lvl3pPr marL="4299760" indent="0">
              <a:buNone/>
              <a:defRPr sz="8400" b="1"/>
            </a:lvl3pPr>
            <a:lvl4pPr marL="6449640" indent="0">
              <a:buNone/>
              <a:defRPr sz="7500" b="1"/>
            </a:lvl4pPr>
            <a:lvl5pPr marL="8599521" indent="0">
              <a:buNone/>
              <a:defRPr sz="7500" b="1"/>
            </a:lvl5pPr>
            <a:lvl6pPr marL="10749401" indent="0">
              <a:buNone/>
              <a:defRPr sz="7500" b="1"/>
            </a:lvl6pPr>
            <a:lvl7pPr marL="12899281" indent="0">
              <a:buNone/>
              <a:defRPr sz="7500" b="1"/>
            </a:lvl7pPr>
            <a:lvl8pPr marL="15049161" indent="0">
              <a:buNone/>
              <a:defRPr sz="7500" b="1"/>
            </a:lvl8pPr>
            <a:lvl9pPr marL="17199041" indent="0">
              <a:buNone/>
              <a:defRPr sz="7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7746" y="10162005"/>
            <a:ext cx="19097388" cy="18462211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4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5" y="1275817"/>
            <a:ext cx="14214278" cy="5429625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2112" y="1275821"/>
            <a:ext cx="24153020" cy="27348399"/>
          </a:xfrm>
        </p:spPr>
        <p:txBody>
          <a:bodyPr/>
          <a:lstStyle>
            <a:lvl1pPr>
              <a:defRPr sz="15300"/>
            </a:lvl1pPr>
            <a:lvl2pPr>
              <a:defRPr sz="13200"/>
            </a:lvl2pPr>
            <a:lvl3pPr>
              <a:defRPr sz="113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275" y="6705441"/>
            <a:ext cx="14214278" cy="21918774"/>
          </a:xfrm>
        </p:spPr>
        <p:txBody>
          <a:bodyPr/>
          <a:lstStyle>
            <a:lvl1pPr marL="0" indent="0">
              <a:buNone/>
              <a:defRPr sz="6500"/>
            </a:lvl1pPr>
            <a:lvl2pPr marL="2149880" indent="0">
              <a:buNone/>
              <a:defRPr sz="5900"/>
            </a:lvl2pPr>
            <a:lvl3pPr marL="4299760" indent="0">
              <a:buNone/>
              <a:defRPr sz="4800"/>
            </a:lvl3pPr>
            <a:lvl4pPr marL="6449640" indent="0">
              <a:buNone/>
              <a:defRPr sz="4200"/>
            </a:lvl4pPr>
            <a:lvl5pPr marL="8599521" indent="0">
              <a:buNone/>
              <a:defRPr sz="4200"/>
            </a:lvl5pPr>
            <a:lvl6pPr marL="10749401" indent="0">
              <a:buNone/>
              <a:defRPr sz="4200"/>
            </a:lvl6pPr>
            <a:lvl7pPr marL="12899281" indent="0">
              <a:buNone/>
              <a:defRPr sz="4200"/>
            </a:lvl7pPr>
            <a:lvl8pPr marL="15049161" indent="0">
              <a:buNone/>
              <a:defRPr sz="4200"/>
            </a:lvl8pPr>
            <a:lvl9pPr marL="17199041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560" y="22430583"/>
            <a:ext cx="25923240" cy="2648055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8560" y="2863164"/>
            <a:ext cx="25923240" cy="19226213"/>
          </a:xfrm>
        </p:spPr>
        <p:txBody>
          <a:bodyPr/>
          <a:lstStyle>
            <a:lvl1pPr marL="0" indent="0">
              <a:buNone/>
              <a:defRPr sz="15300"/>
            </a:lvl1pPr>
            <a:lvl2pPr marL="2149880" indent="0">
              <a:buNone/>
              <a:defRPr sz="13200"/>
            </a:lvl2pPr>
            <a:lvl3pPr marL="4299760" indent="0">
              <a:buNone/>
              <a:defRPr sz="11300"/>
            </a:lvl3pPr>
            <a:lvl4pPr marL="6449640" indent="0">
              <a:buNone/>
              <a:defRPr sz="9400"/>
            </a:lvl4pPr>
            <a:lvl5pPr marL="8599521" indent="0">
              <a:buNone/>
              <a:defRPr sz="9400"/>
            </a:lvl5pPr>
            <a:lvl6pPr marL="10749401" indent="0">
              <a:buNone/>
              <a:defRPr sz="9400"/>
            </a:lvl6pPr>
            <a:lvl7pPr marL="12899281" indent="0">
              <a:buNone/>
              <a:defRPr sz="9400"/>
            </a:lvl7pPr>
            <a:lvl8pPr marL="15049161" indent="0">
              <a:buNone/>
              <a:defRPr sz="9400"/>
            </a:lvl8pPr>
            <a:lvl9pPr marL="17199041" indent="0">
              <a:buNone/>
              <a:defRPr sz="9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8560" y="25078638"/>
            <a:ext cx="25923240" cy="3760682"/>
          </a:xfrm>
        </p:spPr>
        <p:txBody>
          <a:bodyPr/>
          <a:lstStyle>
            <a:lvl1pPr marL="0" indent="0">
              <a:buNone/>
              <a:defRPr sz="6500"/>
            </a:lvl1pPr>
            <a:lvl2pPr marL="2149880" indent="0">
              <a:buNone/>
              <a:defRPr sz="5900"/>
            </a:lvl2pPr>
            <a:lvl3pPr marL="4299760" indent="0">
              <a:buNone/>
              <a:defRPr sz="4800"/>
            </a:lvl3pPr>
            <a:lvl4pPr marL="6449640" indent="0">
              <a:buNone/>
              <a:defRPr sz="4200"/>
            </a:lvl4pPr>
            <a:lvl5pPr marL="8599521" indent="0">
              <a:buNone/>
              <a:defRPr sz="4200"/>
            </a:lvl5pPr>
            <a:lvl6pPr marL="10749401" indent="0">
              <a:buNone/>
              <a:defRPr sz="4200"/>
            </a:lvl6pPr>
            <a:lvl7pPr marL="12899281" indent="0">
              <a:buNone/>
              <a:defRPr sz="4200"/>
            </a:lvl7pPr>
            <a:lvl8pPr marL="15049161" indent="0">
              <a:buNone/>
              <a:defRPr sz="4200"/>
            </a:lvl8pPr>
            <a:lvl9pPr marL="17199041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2" y="1283236"/>
            <a:ext cx="38884860" cy="5340615"/>
          </a:xfrm>
          <a:prstGeom prst="rect">
            <a:avLst/>
          </a:prstGeom>
        </p:spPr>
        <p:txBody>
          <a:bodyPr vert="horz" lIns="429976" tIns="214988" rIns="429976" bIns="21498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2" y="7476864"/>
            <a:ext cx="38884860" cy="21147354"/>
          </a:xfrm>
          <a:prstGeom prst="rect">
            <a:avLst/>
          </a:prstGeom>
        </p:spPr>
        <p:txBody>
          <a:bodyPr vert="horz" lIns="429976" tIns="214988" rIns="429976" bIns="2149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272" y="29699755"/>
            <a:ext cx="10081260" cy="1706031"/>
          </a:xfrm>
          <a:prstGeom prst="rect">
            <a:avLst/>
          </a:prstGeom>
        </p:spPr>
        <p:txBody>
          <a:bodyPr vert="horz" lIns="429976" tIns="214988" rIns="429976" bIns="214988" rtlCol="0" anchor="ctr"/>
          <a:lstStyle>
            <a:lvl1pPr algn="l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1846" y="29699755"/>
            <a:ext cx="13681712" cy="1706031"/>
          </a:xfrm>
          <a:prstGeom prst="rect">
            <a:avLst/>
          </a:prstGeom>
        </p:spPr>
        <p:txBody>
          <a:bodyPr vert="horz" lIns="429976" tIns="214988" rIns="429976" bIns="214988" rtlCol="0" anchor="ctr"/>
          <a:lstStyle>
            <a:lvl1pPr algn="ct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3872" y="29699755"/>
            <a:ext cx="10081260" cy="1706031"/>
          </a:xfrm>
          <a:prstGeom prst="rect">
            <a:avLst/>
          </a:prstGeom>
        </p:spPr>
        <p:txBody>
          <a:bodyPr vert="horz" lIns="429976" tIns="214988" rIns="429976" bIns="214988" rtlCol="0" anchor="ctr"/>
          <a:lstStyle>
            <a:lvl1pPr algn="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99760" rtl="0" eaLnBrk="1" latinLnBrk="0" hangingPunct="1">
        <a:spcBef>
          <a:spcPct val="0"/>
        </a:spcBef>
        <a:buNone/>
        <a:defRPr sz="20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2410" indent="-1612410" algn="l" defTabSz="4299760" rtl="0" eaLnBrk="1" latinLnBrk="0" hangingPunct="1">
        <a:spcBef>
          <a:spcPct val="20000"/>
        </a:spcBef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493556" indent="-1343676" algn="l" defTabSz="4299760" rtl="0" eaLnBrk="1" latinLnBrk="0" hangingPunct="1">
        <a:spcBef>
          <a:spcPct val="20000"/>
        </a:spcBef>
        <a:buFont typeface="Arial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374700" indent="-1074940" algn="l" defTabSz="4299760" rtl="0" eaLnBrk="1" latinLnBrk="0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24580" indent="-1074940" algn="l" defTabSz="4299760" rtl="0" eaLnBrk="1" latinLnBrk="0" hangingPunct="1">
        <a:spcBef>
          <a:spcPct val="20000"/>
        </a:spcBef>
        <a:buFont typeface="Arial" pitchFamily="34" charset="0"/>
        <a:buChar char="–"/>
        <a:defRPr sz="9400" kern="1200">
          <a:solidFill>
            <a:schemeClr val="tx1"/>
          </a:solidFill>
          <a:latin typeface="+mn-lt"/>
          <a:ea typeface="+mn-ea"/>
          <a:cs typeface="+mn-cs"/>
        </a:defRPr>
      </a:lvl4pPr>
      <a:lvl5pPr marL="9674461" indent="-1074940" algn="l" defTabSz="4299760" rtl="0" eaLnBrk="1" latinLnBrk="0" hangingPunct="1">
        <a:spcBef>
          <a:spcPct val="20000"/>
        </a:spcBef>
        <a:buFont typeface="Arial" pitchFamily="34" charset="0"/>
        <a:buChar char="»"/>
        <a:defRPr sz="9400" kern="1200">
          <a:solidFill>
            <a:schemeClr val="tx1"/>
          </a:solidFill>
          <a:latin typeface="+mn-lt"/>
          <a:ea typeface="+mn-ea"/>
          <a:cs typeface="+mn-cs"/>
        </a:defRPr>
      </a:lvl5pPr>
      <a:lvl6pPr marL="11824341" indent="-1074940" algn="l" defTabSz="429976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3974221" indent="-1074940" algn="l" defTabSz="429976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124101" indent="-1074940" algn="l" defTabSz="429976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273981" indent="-1074940" algn="l" defTabSz="429976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9976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49880" algn="l" defTabSz="429976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99760" algn="l" defTabSz="429976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449640" algn="l" defTabSz="429976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99521" algn="l" defTabSz="429976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749401" algn="l" defTabSz="429976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9281" algn="l" defTabSz="429976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49161" algn="l" defTabSz="429976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199041" algn="l" defTabSz="429976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13" Type="http://schemas.openxmlformats.org/officeDocument/2006/relationships/image" Target="../media/image11.tif"/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12" Type="http://schemas.openxmlformats.org/officeDocument/2006/relationships/image" Target="../media/image10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11" Type="http://schemas.openxmlformats.org/officeDocument/2006/relationships/image" Target="../media/image9.tif"/><Relationship Id="rId5" Type="http://schemas.openxmlformats.org/officeDocument/2006/relationships/image" Target="../media/image3.tif"/><Relationship Id="rId15" Type="http://schemas.openxmlformats.org/officeDocument/2006/relationships/image" Target="../media/image13.png"/><Relationship Id="rId10" Type="http://schemas.openxmlformats.org/officeDocument/2006/relationships/image" Target="../media/image8.tif"/><Relationship Id="rId4" Type="http://schemas.openxmlformats.org/officeDocument/2006/relationships/image" Target="../media/image2.tif"/><Relationship Id="rId9" Type="http://schemas.openxmlformats.org/officeDocument/2006/relationships/image" Target="../media/image7.ti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31" y="9826144"/>
            <a:ext cx="23352179" cy="1198015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17" y="11247494"/>
            <a:ext cx="5334000" cy="4000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67" y="4922188"/>
            <a:ext cx="5960341" cy="4470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635" y="22651244"/>
            <a:ext cx="5334000" cy="4000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0" y="20974844"/>
            <a:ext cx="5334000" cy="4000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0" y="16974344"/>
            <a:ext cx="5334000" cy="4000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900" y="12364244"/>
            <a:ext cx="5334000" cy="4000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21146607"/>
            <a:ext cx="5334000" cy="4000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17" y="15712984"/>
            <a:ext cx="5334000" cy="4000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100" y="7696994"/>
            <a:ext cx="5334000" cy="4000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100" y="515706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106900" y="20117418"/>
                <a:ext cx="1563825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32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sz="3200" b="1" i="0" smtClean="0">
                                  <a:latin typeface="Cambria Math"/>
                                  <a:ea typeface="Cambria Math"/>
                                </a:rPr>
                                <m:t>𝛁</m:t>
                              </m:r>
                              <m:r>
                                <a:rPr lang="en-CA" sz="3200" b="1" i="0" smtClean="0">
                                  <a:latin typeface="Cambria Math"/>
                                  <a:ea typeface="Cambria Math"/>
                                </a:rPr>
                                <m:t>𝐦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CA" sz="3200" b="0" i="0" smtClean="0"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CA" sz="32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6900" y="20117418"/>
                <a:ext cx="1563825" cy="628826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3660100" y="19966164"/>
                <a:ext cx="1281698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32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sz="3200" b="1" i="0" smtClean="0">
                                  <a:latin typeface="Cambria Math"/>
                                  <a:ea typeface="Cambria Math"/>
                                </a:rPr>
                                <m:t>𝐦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CA" sz="3200" b="0" i="0" smtClean="0">
                              <a:latin typeface="Cambria Math"/>
                            </a:rPr>
                            <m:t>q</m:t>
                          </m:r>
                        </m:sub>
                      </m:sSub>
                    </m:oMath>
                  </m:oMathPara>
                </a14:m>
                <a:endParaRPr lang="en-CA" sz="3200" b="1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100" y="19966164"/>
                <a:ext cx="1281698" cy="62882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973300" y="15322100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 smtClean="0"/>
              <a:t>λ</a:t>
            </a:r>
            <a:endParaRPr lang="en-CA" sz="32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3906500" y="13400144"/>
            <a:ext cx="1905000" cy="48810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3906500" y="17320844"/>
            <a:ext cx="1905000" cy="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1145500" y="9697244"/>
            <a:ext cx="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1069300" y="11247494"/>
            <a:ext cx="381000" cy="248835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5869900" y="14345443"/>
            <a:ext cx="2133600" cy="1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5946100" y="17774444"/>
            <a:ext cx="2133600" cy="1185494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20535900" y="17850645"/>
            <a:ext cx="3255065" cy="3505199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20535900" y="21355845"/>
            <a:ext cx="0" cy="1371599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6116300" y="17774446"/>
            <a:ext cx="1981200" cy="3564534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727217" y="4173538"/>
            <a:ext cx="207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True model</a:t>
            </a:r>
            <a:endParaRPr lang="en-CA" sz="3200" dirty="0"/>
          </a:p>
        </p:txBody>
      </p:sp>
      <p:sp>
        <p:nvSpPr>
          <p:cNvPr id="62" name="TextBox 61"/>
          <p:cNvSpPr txBox="1"/>
          <p:nvPr/>
        </p:nvSpPr>
        <p:spPr>
          <a:xfrm>
            <a:off x="13065718" y="20561832"/>
            <a:ext cx="183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Lowest L2</a:t>
            </a:r>
            <a:endParaRPr lang="en-CA" sz="3200" dirty="0"/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21450300" y="11247494"/>
            <a:ext cx="3733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0092853" y="9100056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L2: 1.707 </a:t>
            </a:r>
            <a:endParaRPr lang="en-CA" sz="3200" dirty="0"/>
          </a:p>
        </p:txBody>
      </p:sp>
      <p:sp>
        <p:nvSpPr>
          <p:cNvPr id="69" name="TextBox 68"/>
          <p:cNvSpPr txBox="1"/>
          <p:nvPr/>
        </p:nvSpPr>
        <p:spPr>
          <a:xfrm>
            <a:off x="26188853" y="11405106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L2: 1.639</a:t>
            </a:r>
            <a:endParaRPr lang="en-CA" sz="3200" dirty="0"/>
          </a:p>
        </p:txBody>
      </p:sp>
      <p:sp>
        <p:nvSpPr>
          <p:cNvPr id="70" name="TextBox 69"/>
          <p:cNvSpPr txBox="1"/>
          <p:nvPr/>
        </p:nvSpPr>
        <p:spPr>
          <a:xfrm>
            <a:off x="29207140" y="16072356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L2: 1.918</a:t>
            </a:r>
            <a:endParaRPr lang="en-CA" sz="3200" dirty="0"/>
          </a:p>
        </p:txBody>
      </p:sp>
      <p:sp>
        <p:nvSpPr>
          <p:cNvPr id="71" name="TextBox 70"/>
          <p:cNvSpPr txBox="1"/>
          <p:nvPr/>
        </p:nvSpPr>
        <p:spPr>
          <a:xfrm>
            <a:off x="29207139" y="20754205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L2: 2.389</a:t>
            </a:r>
            <a:endParaRPr lang="en-CA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24941798" y="24691563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L2: 2.409</a:t>
            </a:r>
            <a:endParaRPr lang="en-CA" sz="3200" dirty="0"/>
          </a:p>
        </p:txBody>
      </p:sp>
      <p:sp>
        <p:nvSpPr>
          <p:cNvPr id="73" name="TextBox 72"/>
          <p:cNvSpPr txBox="1"/>
          <p:nvPr/>
        </p:nvSpPr>
        <p:spPr>
          <a:xfrm>
            <a:off x="19779875" y="26537444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L2: 2.185</a:t>
            </a:r>
            <a:endParaRPr lang="en-CA" sz="3200" dirty="0"/>
          </a:p>
        </p:txBody>
      </p:sp>
      <p:sp>
        <p:nvSpPr>
          <p:cNvPr id="74" name="TextBox 73"/>
          <p:cNvSpPr txBox="1"/>
          <p:nvPr/>
        </p:nvSpPr>
        <p:spPr>
          <a:xfrm>
            <a:off x="13192163" y="25114469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L2: 0.595</a:t>
            </a:r>
            <a:endParaRPr lang="en-CA" sz="3200" dirty="0"/>
          </a:p>
        </p:txBody>
      </p:sp>
      <p:sp>
        <p:nvSpPr>
          <p:cNvPr id="75" name="TextBox 74"/>
          <p:cNvSpPr txBox="1"/>
          <p:nvPr/>
        </p:nvSpPr>
        <p:spPr>
          <a:xfrm>
            <a:off x="10910857" y="19551869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L2: 1.367</a:t>
            </a:r>
            <a:endParaRPr lang="en-CA" sz="3200" dirty="0"/>
          </a:p>
        </p:txBody>
      </p:sp>
      <p:sp>
        <p:nvSpPr>
          <p:cNvPr id="76" name="TextBox 75"/>
          <p:cNvSpPr txBox="1"/>
          <p:nvPr/>
        </p:nvSpPr>
        <p:spPr>
          <a:xfrm>
            <a:off x="11017919" y="15029712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L2: 1.083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54659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43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dominiquef</dc:creator>
  <cp:lastModifiedBy>Dominique Fournier</cp:lastModifiedBy>
  <cp:revision>6</cp:revision>
  <dcterms:created xsi:type="dcterms:W3CDTF">2006-08-16T00:00:00Z</dcterms:created>
  <dcterms:modified xsi:type="dcterms:W3CDTF">2013-01-24T17:41:19Z</dcterms:modified>
</cp:coreProperties>
</file>